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BB49BB7-EB9D-4DF8-B267-177D503F71AD}" v="22" dt="2026-03-29T16:05:15.1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ng Zhou" userId="f603ef95252f096d" providerId="LiveId" clId="{EA28F714-1F78-4648-A4F6-B82BDA2AC2BE}"/>
    <pc:docChg chg="undo custSel modSld">
      <pc:chgData name="Ming Zhou" userId="f603ef95252f096d" providerId="LiveId" clId="{EA28F714-1F78-4648-A4F6-B82BDA2AC2BE}" dt="2026-03-29T16:05:15.134" v="21"/>
      <pc:docMkLst>
        <pc:docMk/>
      </pc:docMkLst>
      <pc:sldChg chg="addSp modSp">
        <pc:chgData name="Ming Zhou" userId="f603ef95252f096d" providerId="LiveId" clId="{EA28F714-1F78-4648-A4F6-B82BDA2AC2BE}" dt="2026-03-29T16:00:25.952" v="0"/>
        <pc:sldMkLst>
          <pc:docMk/>
          <pc:sldMk cId="2146896251" sldId="259"/>
        </pc:sldMkLst>
        <pc:picChg chg="add mod">
          <ac:chgData name="Ming Zhou" userId="f603ef95252f096d" providerId="LiveId" clId="{EA28F714-1F78-4648-A4F6-B82BDA2AC2BE}" dt="2026-03-29T16:00:25.952" v="0"/>
          <ac:picMkLst>
            <pc:docMk/>
            <pc:sldMk cId="2146896251" sldId="259"/>
            <ac:picMk id="4" creationId="{75D7A0ED-5690-3FAE-74CF-08CA5D63815A}"/>
          </ac:picMkLst>
        </pc:picChg>
      </pc:sldChg>
      <pc:sldChg chg="addSp modSp">
        <pc:chgData name="Ming Zhou" userId="f603ef95252f096d" providerId="LiveId" clId="{EA28F714-1F78-4648-A4F6-B82BDA2AC2BE}" dt="2026-03-29T16:00:32.572" v="1"/>
        <pc:sldMkLst>
          <pc:docMk/>
          <pc:sldMk cId="3322321075" sldId="260"/>
        </pc:sldMkLst>
        <pc:picChg chg="add mod">
          <ac:chgData name="Ming Zhou" userId="f603ef95252f096d" providerId="LiveId" clId="{EA28F714-1F78-4648-A4F6-B82BDA2AC2BE}" dt="2026-03-29T16:00:32.572" v="1"/>
          <ac:picMkLst>
            <pc:docMk/>
            <pc:sldMk cId="3322321075" sldId="260"/>
            <ac:picMk id="4" creationId="{2B3714C2-345E-8AA3-5E85-B77DA5C8A619}"/>
          </ac:picMkLst>
        </pc:picChg>
      </pc:sldChg>
      <pc:sldChg chg="addSp modSp">
        <pc:chgData name="Ming Zhou" userId="f603ef95252f096d" providerId="LiveId" clId="{EA28F714-1F78-4648-A4F6-B82BDA2AC2BE}" dt="2026-03-29T16:00:39.347" v="2"/>
        <pc:sldMkLst>
          <pc:docMk/>
          <pc:sldMk cId="4050736049" sldId="261"/>
        </pc:sldMkLst>
        <pc:picChg chg="add mod">
          <ac:chgData name="Ming Zhou" userId="f603ef95252f096d" providerId="LiveId" clId="{EA28F714-1F78-4648-A4F6-B82BDA2AC2BE}" dt="2026-03-29T16:00:39.347" v="2"/>
          <ac:picMkLst>
            <pc:docMk/>
            <pc:sldMk cId="4050736049" sldId="261"/>
            <ac:picMk id="4" creationId="{9EEB03FA-223C-CBC0-0778-8DC80F60A8EC}"/>
          </ac:picMkLst>
        </pc:picChg>
      </pc:sldChg>
      <pc:sldChg chg="addSp modSp">
        <pc:chgData name="Ming Zhou" userId="f603ef95252f096d" providerId="LiveId" clId="{EA28F714-1F78-4648-A4F6-B82BDA2AC2BE}" dt="2026-03-29T16:00:47.803" v="3"/>
        <pc:sldMkLst>
          <pc:docMk/>
          <pc:sldMk cId="641391794" sldId="262"/>
        </pc:sldMkLst>
        <pc:picChg chg="add mod">
          <ac:chgData name="Ming Zhou" userId="f603ef95252f096d" providerId="LiveId" clId="{EA28F714-1F78-4648-A4F6-B82BDA2AC2BE}" dt="2026-03-29T16:00:47.803" v="3"/>
          <ac:picMkLst>
            <pc:docMk/>
            <pc:sldMk cId="641391794" sldId="262"/>
            <ac:picMk id="4" creationId="{D0A5C1F2-D0E0-5B44-038B-8836220C3181}"/>
          </ac:picMkLst>
        </pc:picChg>
      </pc:sldChg>
      <pc:sldChg chg="addSp modSp">
        <pc:chgData name="Ming Zhou" userId="f603ef95252f096d" providerId="LiveId" clId="{EA28F714-1F78-4648-A4F6-B82BDA2AC2BE}" dt="2026-03-29T16:01:00.415" v="4"/>
        <pc:sldMkLst>
          <pc:docMk/>
          <pc:sldMk cId="690187677" sldId="263"/>
        </pc:sldMkLst>
        <pc:picChg chg="add mod">
          <ac:chgData name="Ming Zhou" userId="f603ef95252f096d" providerId="LiveId" clId="{EA28F714-1F78-4648-A4F6-B82BDA2AC2BE}" dt="2026-03-29T16:01:00.415" v="4"/>
          <ac:picMkLst>
            <pc:docMk/>
            <pc:sldMk cId="690187677" sldId="263"/>
            <ac:picMk id="4" creationId="{74E21211-78EF-2B23-B381-5B40E47B5F88}"/>
          </ac:picMkLst>
        </pc:picChg>
      </pc:sldChg>
      <pc:sldChg chg="addSp modSp">
        <pc:chgData name="Ming Zhou" userId="f603ef95252f096d" providerId="LiveId" clId="{EA28F714-1F78-4648-A4F6-B82BDA2AC2BE}" dt="2026-03-29T16:01:09.914" v="5"/>
        <pc:sldMkLst>
          <pc:docMk/>
          <pc:sldMk cId="2245272163" sldId="264"/>
        </pc:sldMkLst>
        <pc:picChg chg="add mod">
          <ac:chgData name="Ming Zhou" userId="f603ef95252f096d" providerId="LiveId" clId="{EA28F714-1F78-4648-A4F6-B82BDA2AC2BE}" dt="2026-03-29T16:01:09.914" v="5"/>
          <ac:picMkLst>
            <pc:docMk/>
            <pc:sldMk cId="2245272163" sldId="264"/>
            <ac:picMk id="4" creationId="{25D4C2A9-A06C-7058-07E2-023A91A9B94F}"/>
          </ac:picMkLst>
        </pc:picChg>
      </pc:sldChg>
      <pc:sldChg chg="addSp modSp">
        <pc:chgData name="Ming Zhou" userId="f603ef95252f096d" providerId="LiveId" clId="{EA28F714-1F78-4648-A4F6-B82BDA2AC2BE}" dt="2026-03-29T16:01:17.958" v="6"/>
        <pc:sldMkLst>
          <pc:docMk/>
          <pc:sldMk cId="412406639" sldId="265"/>
        </pc:sldMkLst>
        <pc:picChg chg="add mod">
          <ac:chgData name="Ming Zhou" userId="f603ef95252f096d" providerId="LiveId" clId="{EA28F714-1F78-4648-A4F6-B82BDA2AC2BE}" dt="2026-03-29T16:01:17.958" v="6"/>
          <ac:picMkLst>
            <pc:docMk/>
            <pc:sldMk cId="412406639" sldId="265"/>
            <ac:picMk id="4" creationId="{74E261F8-3E17-FC04-FBF5-02EF21C882FB}"/>
          </ac:picMkLst>
        </pc:picChg>
      </pc:sldChg>
      <pc:sldChg chg="addSp modSp">
        <pc:chgData name="Ming Zhou" userId="f603ef95252f096d" providerId="LiveId" clId="{EA28F714-1F78-4648-A4F6-B82BDA2AC2BE}" dt="2026-03-29T16:01:55.679" v="7"/>
        <pc:sldMkLst>
          <pc:docMk/>
          <pc:sldMk cId="79928530" sldId="271"/>
        </pc:sldMkLst>
        <pc:picChg chg="add mod">
          <ac:chgData name="Ming Zhou" userId="f603ef95252f096d" providerId="LiveId" clId="{EA28F714-1F78-4648-A4F6-B82BDA2AC2BE}" dt="2026-03-29T16:01:55.679" v="7"/>
          <ac:picMkLst>
            <pc:docMk/>
            <pc:sldMk cId="79928530" sldId="271"/>
            <ac:picMk id="4" creationId="{A26F95F6-452C-8B2E-94E3-08BB51C025A3}"/>
          </ac:picMkLst>
        </pc:picChg>
      </pc:sldChg>
      <pc:sldChg chg="addSp modSp">
        <pc:chgData name="Ming Zhou" userId="f603ef95252f096d" providerId="LiveId" clId="{EA28F714-1F78-4648-A4F6-B82BDA2AC2BE}" dt="2026-03-29T16:02:04.476" v="8"/>
        <pc:sldMkLst>
          <pc:docMk/>
          <pc:sldMk cId="126329445" sldId="272"/>
        </pc:sldMkLst>
        <pc:picChg chg="add mod">
          <ac:chgData name="Ming Zhou" userId="f603ef95252f096d" providerId="LiveId" clId="{EA28F714-1F78-4648-A4F6-B82BDA2AC2BE}" dt="2026-03-29T16:02:04.476" v="8"/>
          <ac:picMkLst>
            <pc:docMk/>
            <pc:sldMk cId="126329445" sldId="272"/>
            <ac:picMk id="4" creationId="{1C94FD0F-2916-4B81-A439-64EED7227242}"/>
          </ac:picMkLst>
        </pc:picChg>
      </pc:sldChg>
      <pc:sldChg chg="addSp modSp">
        <pc:chgData name="Ming Zhou" userId="f603ef95252f096d" providerId="LiveId" clId="{EA28F714-1F78-4648-A4F6-B82BDA2AC2BE}" dt="2026-03-29T16:02:16.537" v="9"/>
        <pc:sldMkLst>
          <pc:docMk/>
          <pc:sldMk cId="936892769" sldId="273"/>
        </pc:sldMkLst>
        <pc:picChg chg="add mod">
          <ac:chgData name="Ming Zhou" userId="f603ef95252f096d" providerId="LiveId" clId="{EA28F714-1F78-4648-A4F6-B82BDA2AC2BE}" dt="2026-03-29T16:02:16.537" v="9"/>
          <ac:picMkLst>
            <pc:docMk/>
            <pc:sldMk cId="936892769" sldId="273"/>
            <ac:picMk id="4" creationId="{E0730D52-CAA1-BB24-363B-B96BFEC1AE5C}"/>
          </ac:picMkLst>
        </pc:picChg>
      </pc:sldChg>
      <pc:sldChg chg="addSp modSp">
        <pc:chgData name="Ming Zhou" userId="f603ef95252f096d" providerId="LiveId" clId="{EA28F714-1F78-4648-A4F6-B82BDA2AC2BE}" dt="2026-03-29T16:02:26.400" v="10"/>
        <pc:sldMkLst>
          <pc:docMk/>
          <pc:sldMk cId="3125598797" sldId="274"/>
        </pc:sldMkLst>
        <pc:picChg chg="add mod">
          <ac:chgData name="Ming Zhou" userId="f603ef95252f096d" providerId="LiveId" clId="{EA28F714-1F78-4648-A4F6-B82BDA2AC2BE}" dt="2026-03-29T16:02:26.400" v="10"/>
          <ac:picMkLst>
            <pc:docMk/>
            <pc:sldMk cId="3125598797" sldId="274"/>
            <ac:picMk id="4" creationId="{8FB51B0E-2BCB-AB05-1AA3-D598035B1173}"/>
          </ac:picMkLst>
        </pc:picChg>
      </pc:sldChg>
      <pc:sldChg chg="addSp modSp">
        <pc:chgData name="Ming Zhou" userId="f603ef95252f096d" providerId="LiveId" clId="{EA28F714-1F78-4648-A4F6-B82BDA2AC2BE}" dt="2026-03-29T16:02:34.043" v="11"/>
        <pc:sldMkLst>
          <pc:docMk/>
          <pc:sldMk cId="2287887404" sldId="275"/>
        </pc:sldMkLst>
        <pc:picChg chg="add mod">
          <ac:chgData name="Ming Zhou" userId="f603ef95252f096d" providerId="LiveId" clId="{EA28F714-1F78-4648-A4F6-B82BDA2AC2BE}" dt="2026-03-29T16:02:34.043" v="11"/>
          <ac:picMkLst>
            <pc:docMk/>
            <pc:sldMk cId="2287887404" sldId="275"/>
            <ac:picMk id="4" creationId="{3ACFD1C7-3574-0710-63E3-A2B357F9E4D8}"/>
          </ac:picMkLst>
        </pc:picChg>
      </pc:sldChg>
      <pc:sldChg chg="addSp modSp">
        <pc:chgData name="Ming Zhou" userId="f603ef95252f096d" providerId="LiveId" clId="{EA28F714-1F78-4648-A4F6-B82BDA2AC2BE}" dt="2026-03-29T16:02:45.643" v="12"/>
        <pc:sldMkLst>
          <pc:docMk/>
          <pc:sldMk cId="644472098" sldId="276"/>
        </pc:sldMkLst>
        <pc:picChg chg="add mod">
          <ac:chgData name="Ming Zhou" userId="f603ef95252f096d" providerId="LiveId" clId="{EA28F714-1F78-4648-A4F6-B82BDA2AC2BE}" dt="2026-03-29T16:02:45.643" v="12"/>
          <ac:picMkLst>
            <pc:docMk/>
            <pc:sldMk cId="644472098" sldId="276"/>
            <ac:picMk id="4" creationId="{A8CCB13E-B106-6EE6-A5E0-61747CA01405}"/>
          </ac:picMkLst>
        </pc:picChg>
      </pc:sldChg>
      <pc:sldChg chg="addSp modSp">
        <pc:chgData name="Ming Zhou" userId="f603ef95252f096d" providerId="LiveId" clId="{EA28F714-1F78-4648-A4F6-B82BDA2AC2BE}" dt="2026-03-29T16:02:53.428" v="13"/>
        <pc:sldMkLst>
          <pc:docMk/>
          <pc:sldMk cId="1090273755" sldId="277"/>
        </pc:sldMkLst>
        <pc:picChg chg="add mod">
          <ac:chgData name="Ming Zhou" userId="f603ef95252f096d" providerId="LiveId" clId="{EA28F714-1F78-4648-A4F6-B82BDA2AC2BE}" dt="2026-03-29T16:02:53.428" v="13"/>
          <ac:picMkLst>
            <pc:docMk/>
            <pc:sldMk cId="1090273755" sldId="277"/>
            <ac:picMk id="4" creationId="{E0B5AA9F-AC76-4A04-5B21-D200E2E7536C}"/>
          </ac:picMkLst>
        </pc:picChg>
      </pc:sldChg>
      <pc:sldChg chg="addSp delSp modSp mod modAnim">
        <pc:chgData name="Ming Zhou" userId="f603ef95252f096d" providerId="LiveId" clId="{EA28F714-1F78-4648-A4F6-B82BDA2AC2BE}" dt="2026-03-29T16:04:54.990" v="20" actId="1076"/>
        <pc:sldMkLst>
          <pc:docMk/>
          <pc:sldMk cId="277206964" sldId="278"/>
        </pc:sldMkLst>
        <pc:spChg chg="add mod">
          <ac:chgData name="Ming Zhou" userId="f603ef95252f096d" providerId="LiveId" clId="{EA28F714-1F78-4648-A4F6-B82BDA2AC2BE}" dt="2026-03-29T16:04:54.990" v="20" actId="1076"/>
          <ac:spMkLst>
            <pc:docMk/>
            <pc:sldMk cId="277206964" sldId="278"/>
            <ac:spMk id="4" creationId="{B2560AC4-4C9E-9BC4-05E6-AF26C95344F9}"/>
          </ac:spMkLst>
        </pc:spChg>
        <pc:picChg chg="add del mod">
          <ac:chgData name="Ming Zhou" userId="f603ef95252f096d" providerId="LiveId" clId="{EA28F714-1F78-4648-A4F6-B82BDA2AC2BE}" dt="2026-03-29T16:04:34.228" v="18" actId="34307"/>
          <ac:picMkLst>
            <pc:docMk/>
            <pc:sldMk cId="277206964" sldId="278"/>
            <ac:picMk id="5" creationId="{A5686B86-73B9-5F43-9D26-7D1C2559AD3C}"/>
          </ac:picMkLst>
        </pc:picChg>
      </pc:sldChg>
      <pc:sldChg chg="addSp modSp">
        <pc:chgData name="Ming Zhou" userId="f603ef95252f096d" providerId="LiveId" clId="{EA28F714-1F78-4648-A4F6-B82BDA2AC2BE}" dt="2026-03-29T16:05:15.134" v="21"/>
        <pc:sldMkLst>
          <pc:docMk/>
          <pc:sldMk cId="2858034547" sldId="284"/>
        </pc:sldMkLst>
        <pc:picChg chg="add mod">
          <ac:chgData name="Ming Zhou" userId="f603ef95252f096d" providerId="LiveId" clId="{EA28F714-1F78-4648-A4F6-B82BDA2AC2BE}" dt="2026-03-29T16:05:15.134" v="21"/>
          <ac:picMkLst>
            <pc:docMk/>
            <pc:sldMk cId="2858034547" sldId="284"/>
            <ac:picMk id="4" creationId="{ADA4DA2A-EAD5-C8C3-5979-259E178C4A4E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73919B-15E5-4B26-B2AB-056DC93CD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46D7BF6-9685-1F32-6174-EBC556F58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E2C98-0E94-4DCC-9943-6A62B5CA3B43}" type="datetimeFigureOut">
              <a:rPr lang="de-DE" smtClean="0"/>
              <a:t>29.03.2026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4FC1D42-9C2B-82C0-B873-AC37144BA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137B840-DA85-47B4-A354-CE6844A44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75C7A-7DAE-4337-8CBB-55E499C138F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0495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33517A7-9E71-1E30-C5E7-A5A94B831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AEBBD60-CBD2-CFC4-CB1D-BA09B0D9B6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0A03212-697D-94FD-FB73-D39045DA53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BDE2C98-0E94-4DCC-9943-6A62B5CA3B43}" type="datetimeFigureOut">
              <a:rPr lang="de-DE" smtClean="0"/>
              <a:t>29.03.2026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AD7D843-DFD3-0F2F-CAB0-FF3F7D4FE4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B6A8809-817B-5DB8-281B-2A1444EBF8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7675C7A-7DAE-4337-8CBB-55E499C138F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1342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5.pn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5.png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5.png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5.png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5.png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5.png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5.png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5.png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5.png"/><Relationship Id="rId4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5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5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45BC2145-67EE-28C6-4301-4D724CEB6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F4A0DAE-F005-4A4A-2CF0-1BDFCC230CF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2431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DEAB2431-E6D2-2A8F-FD6B-80C5DC731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B79E2F2-2F2D-32BE-E9BF-2835F47399B8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音频1">
            <a:hlinkClick r:id="" action="ppaction://media"/>
            <a:extLst>
              <a:ext uri="{FF2B5EF4-FFF2-40B4-BE49-F238E27FC236}">
                <a16:creationId xmlns:a16="http://schemas.microsoft.com/office/drawing/2014/main" id="{74E261F8-3E17-FC04-FBF5-02EF21C882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72785" y="54157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066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44E3C827-6352-DACE-C613-22BB693B7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84B085F-47CF-F470-A55E-AE0128B77D1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543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B46607D8-3E23-FFC6-89AB-F7EE724C7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9DD19BA-A223-783A-466D-841CC72DB63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4960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C4F7B51A-14A2-D640-154C-51A9BF095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343599C-7A08-FF54-4EB5-ED3150C1517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0995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608448AD-D556-5D5A-E340-292D3B7B3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FF440ED-B911-E32A-DEAE-8A4AAE8BA51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0798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F514F85E-E4D9-E12E-9BD0-BCFDE25CA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1AD1926-42C1-23AF-8AE4-8ADC00FFEA1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1448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524BCBD5-6547-C33F-4210-298CDA68F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7DB77AE-F4DC-B355-DA60-B1DF0BDA7149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音频1">
            <a:hlinkClick r:id="" action="ppaction://media"/>
            <a:extLst>
              <a:ext uri="{FF2B5EF4-FFF2-40B4-BE49-F238E27FC236}">
                <a16:creationId xmlns:a16="http://schemas.microsoft.com/office/drawing/2014/main" id="{A26F95F6-452C-8B2E-94E3-08BB51C025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66501" y="49421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285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8E3D56A6-4A23-C66E-8411-889F61C66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6334BAF-6001-5C98-5162-0D7C69D86988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音频1">
            <a:hlinkClick r:id="" action="ppaction://media"/>
            <a:extLst>
              <a:ext uri="{FF2B5EF4-FFF2-40B4-BE49-F238E27FC236}">
                <a16:creationId xmlns:a16="http://schemas.microsoft.com/office/drawing/2014/main" id="{1C94FD0F-2916-4B81-A439-64EED72272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21583" y="50876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294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603485F2-8C20-EC34-933F-086188E8A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EDB21D4-D33A-2E3F-BBDE-E0DF36EC4B3E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音频1">
            <a:hlinkClick r:id="" action="ppaction://media"/>
            <a:extLst>
              <a:ext uri="{FF2B5EF4-FFF2-40B4-BE49-F238E27FC236}">
                <a16:creationId xmlns:a16="http://schemas.microsoft.com/office/drawing/2014/main" id="{E0730D52-CAA1-BB24-363B-B96BFEC1AE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82216" y="53894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8927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92EA3447-574E-512B-4A71-FFFA35662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73929EF-4A0F-477B-3836-C0F2BF1A64BB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音频1">
            <a:hlinkClick r:id="" action="ppaction://media"/>
            <a:extLst>
              <a:ext uri="{FF2B5EF4-FFF2-40B4-BE49-F238E27FC236}">
                <a16:creationId xmlns:a16="http://schemas.microsoft.com/office/drawing/2014/main" id="{8FB51B0E-2BCB-AB05-1AA3-D598035B11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84063" y="46229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5987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40257FD4-A26C-CC62-7DB2-157464046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BC8D1ED-F2DF-27BF-DA87-29D32E81DBC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1736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8F859EA1-8DD7-B37D-1E77-5E7C35C38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FF19CCE-0CE3-13E8-9D3D-47F5ED1589FA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音频1">
            <a:hlinkClick r:id="" action="ppaction://media"/>
            <a:extLst>
              <a:ext uri="{FF2B5EF4-FFF2-40B4-BE49-F238E27FC236}">
                <a16:creationId xmlns:a16="http://schemas.microsoft.com/office/drawing/2014/main" id="{3ACFD1C7-3574-0710-63E3-A2B357F9E4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51528" y="52319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8874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2305D505-BB99-208A-8C3C-8E2C415A4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A632046-288A-565A-BD42-357A4C9FAEE8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音频1">
            <a:hlinkClick r:id="" action="ppaction://media"/>
            <a:extLst>
              <a:ext uri="{FF2B5EF4-FFF2-40B4-BE49-F238E27FC236}">
                <a16:creationId xmlns:a16="http://schemas.microsoft.com/office/drawing/2014/main" id="{A8CCB13E-B106-6EE6-A5E0-61747CA014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94042" y="52713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4720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F0F10400-5534-120F-76A0-9F1C31F02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9B5D41F-7759-CE8E-9DC3-29D2B351CC4A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音频1">
            <a:hlinkClick r:id="" action="ppaction://media"/>
            <a:extLst>
              <a:ext uri="{FF2B5EF4-FFF2-40B4-BE49-F238E27FC236}">
                <a16:creationId xmlns:a16="http://schemas.microsoft.com/office/drawing/2014/main" id="{E0B5AA9F-AC76-4A04-5B21-D200E2E753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25759" y="7471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2737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5BB754C5-921A-E84D-B8BF-56921E281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5624C51-D00E-2E31-DB38-3E1D82F445D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9">
            <a:extLst>
              <a:ext uri="{FF2B5EF4-FFF2-40B4-BE49-F238E27FC236}">
                <a16:creationId xmlns:a16="http://schemas.microsoft.com/office/drawing/2014/main" id="{B2560AC4-4C9E-9BC4-05E6-AF26C95344F9}"/>
              </a:ext>
            </a:extLst>
          </p:cNvPr>
          <p:cNvSpPr txBox="1"/>
          <p:nvPr/>
        </p:nvSpPr>
        <p:spPr>
          <a:xfrm>
            <a:off x="5313485" y="5484002"/>
            <a:ext cx="5973064" cy="706628"/>
          </a:xfrm>
          <a:prstGeom prst="rect">
            <a:avLst/>
          </a:prstGeom>
          <a:solidFill>
            <a:schemeClr val="bg1"/>
          </a:solidFill>
        </p:spPr>
        <p:txBody>
          <a:bodyPr anchor="t"/>
          <a:lstStyle/>
          <a:p>
            <a:pPr marL="0" algn="l"/>
            <a:r>
              <a:rPr lang="zh-CN" altLang="en-US" sz="1599" b="0" i="0">
                <a:solidFill>
                  <a:srgbClr val="000000">
                    <a:alpha val="100000"/>
                  </a:srgbClr>
                </a:solidFill>
                <a:latin typeface="Microsoft YaHei UI"/>
                <a:ea typeface="Microsoft YaHei UI"/>
              </a:rPr>
              <a:t>Wenn es sich um eine enge und natürliche Besitzbez</a:t>
            </a:r>
            <a:r>
              <a:rPr lang="de-DE" altLang="zh-CN" sz="1599" b="0" i="0">
                <a:solidFill>
                  <a:srgbClr val="000000">
                    <a:alpha val="100000"/>
                  </a:srgbClr>
                </a:solidFill>
                <a:latin typeface="Microsoft YaHei UI"/>
                <a:ea typeface="Microsoft YaHei UI"/>
              </a:rPr>
              <a:t>i</a:t>
            </a:r>
            <a:r>
              <a:rPr lang="zh-CN" altLang="en-US" sz="1599" b="0" i="0">
                <a:solidFill>
                  <a:srgbClr val="000000">
                    <a:alpha val="100000"/>
                  </a:srgbClr>
                </a:solidFill>
                <a:latin typeface="Microsoft YaHei UI"/>
                <a:ea typeface="Microsoft YaHei UI"/>
              </a:rPr>
              <a:t>ehung</a:t>
            </a:r>
          </a:p>
          <a:p>
            <a:pPr marL="0" algn="l"/>
            <a:r>
              <a:rPr lang="zh-CN" altLang="en-US" sz="1599" b="0" i="0">
                <a:solidFill>
                  <a:srgbClr val="000000">
                    <a:alpha val="100000"/>
                  </a:srgbClr>
                </a:solidFill>
                <a:latin typeface="Microsoft YaHei UI"/>
                <a:ea typeface="Microsoft YaHei UI"/>
              </a:rPr>
              <a:t>handelt, wird 的 oft entfällt. </a:t>
            </a:r>
          </a:p>
        </p:txBody>
      </p:sp>
    </p:spTree>
    <p:extLst>
      <p:ext uri="{BB962C8B-B14F-4D97-AF65-F5344CB8AC3E}">
        <p14:creationId xmlns:p14="http://schemas.microsoft.com/office/powerpoint/2010/main" val="277206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2EFA0F5C-9467-49C4-CBAB-6D9B741D0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E622CD6-0E37-0AF2-9C92-BD42AE309A9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2946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81B3A702-5378-F522-0F47-CDCD8DC9A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61C06D7-D985-1563-0108-77C9D3CCE2B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9329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58B00B41-7B03-0C5D-44E7-CA44654FA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6A828D5-D765-033A-71D5-B804926EBE4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0629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D2C30A25-9110-6775-7BF1-800A232C6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BD42750-A70C-49E0-20E5-91389EDE50E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8411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21A03262-A1F6-E9B8-9D7D-4A625F428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4311543-698F-17D5-1D13-D7882259A64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7475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BB97341C-4B1A-3023-DEA2-32E60BF15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D622ED2-13EB-8D79-FC07-7233840BBE10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音频1">
            <a:hlinkClick r:id="" action="ppaction://media"/>
            <a:extLst>
              <a:ext uri="{FF2B5EF4-FFF2-40B4-BE49-F238E27FC236}">
                <a16:creationId xmlns:a16="http://schemas.microsoft.com/office/drawing/2014/main" id="{ADA4DA2A-EAD5-C8C3-5979-259E178C4A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72994" y="47652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0345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254662C9-FA9E-2B55-679D-C25E68F6B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1F49A5D-20E9-B231-C9E0-E7560CE9CF6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4529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508E5B6A-59E8-D1F9-2046-F8548B950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CDEAB0C-D23C-46A9-326E-50A2BB7604C8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音频1">
            <a:hlinkClick r:id="" action="ppaction://media"/>
            <a:extLst>
              <a:ext uri="{FF2B5EF4-FFF2-40B4-BE49-F238E27FC236}">
                <a16:creationId xmlns:a16="http://schemas.microsoft.com/office/drawing/2014/main" id="{75D7A0ED-5690-3FAE-74CF-08CA5D6381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99359" y="7209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8962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C6E038D7-F069-7162-B584-3D9E0ED21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ABCEF20-F984-30A8-ECEC-B82DB1A377BF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音频1">
            <a:hlinkClick r:id="" action="ppaction://media"/>
            <a:extLst>
              <a:ext uri="{FF2B5EF4-FFF2-40B4-BE49-F238E27FC236}">
                <a16:creationId xmlns:a16="http://schemas.microsoft.com/office/drawing/2014/main" id="{2B3714C2-345E-8AA3-5E85-B77DA5C8A6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45770" y="39248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3210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3A722767-B231-ABB9-F95F-6477735F4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6E3B2F3-DE58-E093-7301-640E2535954D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音频1">
            <a:hlinkClick r:id="" action="ppaction://media"/>
            <a:extLst>
              <a:ext uri="{FF2B5EF4-FFF2-40B4-BE49-F238E27FC236}">
                <a16:creationId xmlns:a16="http://schemas.microsoft.com/office/drawing/2014/main" id="{9EEB03FA-223C-CBC0-0778-8DC80F60A8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32212" y="8471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7360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C568C8AB-EFAC-EB26-030F-EAABCE737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BB4051D-946D-D744-969D-7BA45267FDC8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音频1">
            <a:hlinkClick r:id="" action="ppaction://media"/>
            <a:extLst>
              <a:ext uri="{FF2B5EF4-FFF2-40B4-BE49-F238E27FC236}">
                <a16:creationId xmlns:a16="http://schemas.microsoft.com/office/drawing/2014/main" id="{D0A5C1F2-D0E0-5B44-038B-8836220C31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77222" y="52188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3917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9185F271-7EAD-B01B-2470-B2A68F6AE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0CCB05D-4126-E9BF-D815-6400046EBB11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音频1">
            <a:hlinkClick r:id="" action="ppaction://media"/>
            <a:extLst>
              <a:ext uri="{FF2B5EF4-FFF2-40B4-BE49-F238E27FC236}">
                <a16:creationId xmlns:a16="http://schemas.microsoft.com/office/drawing/2014/main" id="{74E21211-78EF-2B23-B381-5B40E47B5F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93490" y="50351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1876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BCDD655C-BEDC-41C4-68C0-155FC9705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8BD2CBA-C239-2FD2-8D57-C20B581A22B5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音频1">
            <a:hlinkClick r:id="" action="ppaction://media"/>
            <a:extLst>
              <a:ext uri="{FF2B5EF4-FFF2-40B4-BE49-F238E27FC236}">
                <a16:creationId xmlns:a16="http://schemas.microsoft.com/office/drawing/2014/main" id="{25D4C2A9-A06C-7058-07E2-023A91A9B9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80738" y="11373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2721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Application>Microsoft Office PowerPoint</Application>
  <PresentationFormat>Widescreen</PresentationFormat>
  <Slides>29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Ming Zhou</dc:creator>
  <cp:revision>1</cp:revision>
  <dcterms:created xsi:type="dcterms:W3CDTF">2026-03-29T15:59:31Z</dcterms:created>
  <dcterms:modified xsi:type="dcterms:W3CDTF">2026-03-29T16:05:26Z</dcterms:modified>
</cp:coreProperties>
</file>